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78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screenshots: /mnt/data/slayt2.png, /mnt/data/slayt7.png
- User-provided code/help text: /mnt/data/2dgeomQC_final_recstn_fixed_v2_no_cdpij.py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screenshots: /mnt/data/slayt2.png, /mnt/data/slayt3.jpeg, /mnt/data/slayt4.png
- User-provided code/help text: /mnt/data/2dgeomQC_final_recstn_fixed_v2_no_cdpij.py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screenshot: /mnt/data/slayt5.png
- User-provided code/help text: /mnt/data/2dgeomQC_final_recstn_fixed_v2_no_cdpij.py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screenshots: /mnt/data/slayt6.png, /mnt/data/slayt7.png
- User-provided code/help text: /mnt/data/2dgeomQC_final_recstn_fixed_v2_no_cdpij.py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screenshot: /mnt/data/slayt8.png
- User-provided code/help text: /mnt/data/2dgeomQC_final_recstn_fixed_v2_no_cdpij.py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5AA7"/>
          </a:solidFill>
          <a:ln w="12700">
            <a:solidFill>
              <a:srgbClr val="0E5AA7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Text 1"/>
          <p:cNvSpPr/>
          <p:nvPr/>
        </p:nvSpPr>
        <p:spPr>
          <a:xfrm>
            <a:off x="502920" y="640080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286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92640" y="640080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07286"/>
                </a:solidFill>
              </a:rPr>
              <a:t>Koktan Seismic</a:t>
            </a:r>
            <a:endParaRPr lang="en-US" sz="10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3B68"/>
                </a:solidFill>
              </a:rPr>
              <a:t>What JeoPulse Delivers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817719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3687E"/>
                </a:solidFill>
              </a:rPr>
              <a:t>A focused desktop workflow for building, QC’ing, and exporting 2D land geometry.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371600"/>
            <a:ext cx="3749040" cy="3474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1384F"/>
                </a:solidFill>
              </a:rPr>
              <a:t>Spreadsheet-style editing for shot, receiver, channel, station, and elevation data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1384F"/>
                </a:solidFill>
              </a:rPr>
              <a:t>SPS import with editable fixed-column mapping for .s / .r / .x records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1384F"/>
                </a:solidFill>
              </a:rPr>
              <a:t>One-click path to receiver coordinate calculation, CMP binning, rotated-grid QC, and fold analysis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1384F"/>
                </a:solidFill>
              </a:rPr>
              <a:t>Geometry outputs including GEOM ASCII and reviewable header fields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6286500" y="126309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5AA7"/>
                </a:solidFill>
              </a:rPr>
              <a:t>Current UI snapshot</a:t>
            </a:r>
            <a:endParaRPr lang="en-US" sz="1500" dirty="0"/>
          </a:p>
        </p:txBody>
      </p:sp>
      <p:pic>
        <p:nvPicPr>
          <p:cNvPr id="6" name="Image 0" descr="/mnt/data/slayt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626" y="1572768"/>
            <a:ext cx="3565348" cy="19933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32626" y="3897909"/>
            <a:ext cx="224266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5AA7"/>
                </a:solidFill>
              </a:rPr>
              <a:t>Output review snapshot</a:t>
            </a:r>
            <a:endParaRPr lang="en-US" sz="1500" dirty="0"/>
          </a:p>
        </p:txBody>
      </p:sp>
      <p:pic>
        <p:nvPicPr>
          <p:cNvPr id="8" name="Image 1" descr="/mnt/data/slayt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882" y="4279392"/>
            <a:ext cx="3494837" cy="17830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5800" y="5394960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3687E"/>
                </a:solidFill>
              </a:rPr>
              <a:t>The toolbar exposes loading, saving, geometry setup, receiver coordinate calculation, CMP binning, rotated-grid plotting, fold calculation, and header export in one workspace.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3B68"/>
                </a:solidFill>
              </a:rPr>
              <a:t>Import and Parameter Setup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3687E"/>
                </a:solidFill>
              </a:rPr>
              <a:t>The application reduces setup friction before any QC begins.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161288"/>
            <a:ext cx="19202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1. Select SPS files</a:t>
            </a:r>
            <a:endParaRPr lang="en-US" sz="1600" dirty="0"/>
          </a:p>
        </p:txBody>
      </p:sp>
      <p:pic>
        <p:nvPicPr>
          <p:cNvPr id="5" name="Image 0" descr="/mnt/data/slayt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78" y="1536192"/>
            <a:ext cx="3516284" cy="1965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36576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0" dirty="0">
                <a:solidFill>
                  <a:srgbClr val="2F465D"/>
                </a:solidFill>
              </a:rPr>
              <a:t>Shot (.s), receiver (.r), and relation (.x) files can be selected and imported into the sheet.</a:t>
            </a:r>
            <a:endParaRPr lang="en-US" sz="1330" dirty="0"/>
          </a:p>
        </p:txBody>
      </p:sp>
      <p:sp>
        <p:nvSpPr>
          <p:cNvPr id="7" name="Text 4"/>
          <p:cNvSpPr/>
          <p:nvPr/>
        </p:nvSpPr>
        <p:spPr>
          <a:xfrm>
            <a:off x="4343400" y="1225131"/>
            <a:ext cx="2280424" cy="237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2. Map columns per file</a:t>
            </a:r>
            <a:endParaRPr lang="en-US" sz="1600" dirty="0"/>
          </a:p>
        </p:txBody>
      </p:sp>
      <p:pic>
        <p:nvPicPr>
          <p:cNvPr id="8" name="Image 1" descr="/mnt/data/slayt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600035"/>
            <a:ext cx="3474720" cy="18382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43400" y="36576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0" dirty="0">
                <a:solidFill>
                  <a:srgbClr val="2F465D"/>
                </a:solidFill>
              </a:rPr>
              <a:t>Default fixed-column ranges are prefilled, while users can drag-select or edit start/end positions for each SPS field.</a:t>
            </a:r>
            <a:endParaRPr lang="en-US" sz="1330" dirty="0"/>
          </a:p>
        </p:txBody>
      </p:sp>
      <p:sp>
        <p:nvSpPr>
          <p:cNvPr id="10" name="Text 6"/>
          <p:cNvSpPr/>
          <p:nvPr/>
        </p:nvSpPr>
        <p:spPr>
          <a:xfrm>
            <a:off x="7973567" y="1033272"/>
            <a:ext cx="2698149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3. Set geometry + binning</a:t>
            </a:r>
            <a:endParaRPr lang="en-US" sz="1600" dirty="0"/>
          </a:p>
        </p:txBody>
      </p:sp>
      <p:pic>
        <p:nvPicPr>
          <p:cNvPr id="11" name="Image 2" descr="/mnt/data/slayt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3568" y="1593468"/>
            <a:ext cx="3520440" cy="185140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973568" y="365760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0" dirty="0">
                <a:solidFill>
                  <a:srgbClr val="2F465D"/>
                </a:solidFill>
              </a:rPr>
              <a:t>Geometry parameters, grid origin, line direction, azimuth, and auto-calculate options are available from the main toolbar.</a:t>
            </a:r>
            <a:endParaRPr lang="en-US" sz="13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3B68"/>
                </a:solidFill>
              </a:rPr>
              <a:t>QC Visuals Built for Line Geometry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3687E"/>
                </a:solidFill>
              </a:rPr>
              <a:t>JeoPulse adds immediate visual feedback to the spreadsheet workflow.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261872"/>
            <a:ext cx="2133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Rotated Grid QC view</a:t>
            </a:r>
            <a:endParaRPr lang="en-US" sz="1600" dirty="0"/>
          </a:p>
        </p:txBody>
      </p:sp>
      <p:pic>
        <p:nvPicPr>
          <p:cNvPr id="5" name="Image 0" descr="/mnt/data/slayt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05701"/>
            <a:ext cx="6720840" cy="34958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726680" y="132588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13B68"/>
                </a:solidFill>
              </a:rPr>
              <a:t>Why it matters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26680" y="1719072"/>
            <a:ext cx="3657600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21384F"/>
                </a:solidFill>
              </a:rPr>
              <a:t>Confirms whether the acquisition line behaves as a straight or crooked geometry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21384F"/>
                </a:solidFill>
              </a:rPr>
              <a:t>Visualizes shots, CMP midpoints, a straight rotated-grid reference line, and the crooked CMP centerline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21384F"/>
                </a:solidFill>
              </a:rPr>
              <a:t>Provides a quick pre-processing QC step before downstream geometry delivery</a:t>
            </a:r>
            <a:endParaRPr lang="en-US" sz="1540" dirty="0"/>
          </a:p>
          <a:p>
            <a:pPr marL="177800" indent="-177800">
              <a:buSzPct val="100000"/>
              <a:buChar char="•"/>
            </a:pPr>
            <a:r>
              <a:rPr lang="en-US" sz="1540" dirty="0">
                <a:solidFill>
                  <a:srgbClr val="21384F"/>
                </a:solidFill>
              </a:rPr>
              <a:t>Supports zoom and pan for closer inspection</a:t>
            </a:r>
            <a:endParaRPr lang="en-US" sz="1540" dirty="0"/>
          </a:p>
        </p:txBody>
      </p:sp>
      <p:sp>
        <p:nvSpPr>
          <p:cNvPr id="8" name="Text 5"/>
          <p:cNvSpPr/>
          <p:nvPr/>
        </p:nvSpPr>
        <p:spPr>
          <a:xfrm>
            <a:off x="7818120" y="4357228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E5AA7"/>
                </a:solidFill>
              </a:rPr>
              <a:t>Version highlight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26680" y="4692879"/>
            <a:ext cx="3611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rgbClr val="2F465D"/>
                </a:solidFill>
              </a:rPr>
              <a:t>The current code introduces crooked CMP binning based on real midpoint distribution, while keeping the straight rotated-grid line as a reference.</a:t>
            </a:r>
            <a:endParaRPr lang="en-US" sz="13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3B68"/>
                </a:solidFill>
              </a:rPr>
              <a:t>Fold Analysis and Exportable Outputs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3687E"/>
                </a:solidFill>
              </a:rPr>
              <a:t>Beyond visualization, the tool turns geometry into usable deliverables.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26187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Fold diagnostics</a:t>
            </a:r>
            <a:endParaRPr lang="en-US" sz="1600" dirty="0"/>
          </a:p>
        </p:txBody>
      </p:sp>
      <p:pic>
        <p:nvPicPr>
          <p:cNvPr id="5" name="Image 0" descr="/mnt/data/slayt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415746"/>
            <a:ext cx="5486400" cy="26757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46520" y="1033272"/>
            <a:ext cx="313237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Header-ready export view</a:t>
            </a:r>
            <a:endParaRPr lang="en-US" sz="1600" dirty="0"/>
          </a:p>
        </p:txBody>
      </p:sp>
      <p:pic>
        <p:nvPicPr>
          <p:cNvPr id="7" name="Image 1" descr="/mnt/data/slayt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563" y="1536192"/>
            <a:ext cx="4749394" cy="24231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46520" y="4297680"/>
            <a:ext cx="493776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77800" indent="-177800">
              <a:buSzPct val="100000"/>
              <a:buChar char="•"/>
            </a:pPr>
            <a:r>
              <a:rPr lang="en-US" sz="1480" dirty="0">
                <a:solidFill>
                  <a:srgbClr val="21384F"/>
                </a:solidFill>
              </a:rPr>
              <a:t>Displays CMP bins, non-zero bins, and min / max / mean fold in one chart</a:t>
            </a:r>
            <a:endParaRPr lang="en-US" sz="1480" dirty="0"/>
          </a:p>
          <a:p>
            <a:pPr marL="177800" indent="-177800">
              <a:buSzPct val="100000"/>
              <a:buChar char="•"/>
            </a:pPr>
            <a:r>
              <a:rPr lang="en-US" sz="1480" dirty="0">
                <a:solidFill>
                  <a:srgbClr val="21384F"/>
                </a:solidFill>
              </a:rPr>
              <a:t>Writes geometry to header-oriented outputs and supports GEOM ASCII export</a:t>
            </a:r>
            <a:endParaRPr lang="en-US" sz="1480" dirty="0"/>
          </a:p>
          <a:p>
            <a:pPr marL="177800" indent="-177800">
              <a:buSzPct val="100000"/>
              <a:buChar char="•"/>
            </a:pPr>
            <a:r>
              <a:rPr lang="en-US" sz="1480" dirty="0">
                <a:solidFill>
                  <a:srgbClr val="21384F"/>
                </a:solidFill>
              </a:rPr>
              <a:t>Includes shot, receiver, midpoint, offset, azimuth, and CMP information</a:t>
            </a:r>
            <a:endParaRPr lang="en-US" sz="1480" dirty="0"/>
          </a:p>
          <a:p>
            <a:pPr marL="177800" indent="-177800">
              <a:buSzPct val="100000"/>
              <a:buChar char="•"/>
            </a:pPr>
            <a:r>
              <a:rPr lang="en-US" sz="1480" dirty="0">
                <a:solidFill>
                  <a:srgbClr val="21384F"/>
                </a:solidFill>
              </a:rPr>
              <a:t>Keeps generated output reviewable inside the same application window</a:t>
            </a:r>
            <a:endParaRPr lang="en-US" sz="14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3B68"/>
                </a:solidFill>
              </a:rPr>
              <a:t>Customer Preview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66928" y="786384"/>
            <a:ext cx="8686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3687E"/>
                </a:solidFill>
              </a:rPr>
              <a:t>What a customer can expect from the current JeoPulse build.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417320"/>
            <a:ext cx="3840480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21384F"/>
                </a:solidFill>
              </a:rPr>
              <a:t>Purpose-built for 2D land seismic acquisition geometry QC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21384F"/>
                </a:solidFill>
              </a:rPr>
              <a:t>Combines import, editing, calculation, plotting, and export in one desktop tool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21384F"/>
                </a:solidFill>
              </a:rPr>
              <a:t>Adds customer-visible differentiators such as per-file SPS mapping and crooked CMP binning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21384F"/>
                </a:solidFill>
              </a:rPr>
              <a:t>Already includes an English help view that supports onboarding and trial demos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504748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20" dirty="0"/>
          </a:p>
        </p:txBody>
      </p:sp>
      <p:sp>
        <p:nvSpPr>
          <p:cNvPr id="7" name="Text 5"/>
          <p:cNvSpPr/>
          <p:nvPr/>
        </p:nvSpPr>
        <p:spPr>
          <a:xfrm>
            <a:off x="4800600" y="12618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E5AA7"/>
                </a:solidFill>
              </a:rPr>
              <a:t>Help view</a:t>
            </a:r>
            <a:endParaRPr lang="en-US" sz="1600" dirty="0"/>
          </a:p>
        </p:txBody>
      </p:sp>
      <p:pic>
        <p:nvPicPr>
          <p:cNvPr id="8" name="Image 0" descr="/mnt/data/slayt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045847"/>
            <a:ext cx="6675120" cy="35069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694</Words>
  <Application>Microsoft Office PowerPoint</Application>
  <PresentationFormat>Geniş ekran</PresentationFormat>
  <Paragraphs>52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JeoPulse Customer Preview</dc:title>
  <dc:subject>Customer preview deck</dc:subject>
  <dc:creator>OpenAI</dc:creator>
  <cp:lastModifiedBy>MUFİT KOKTAN</cp:lastModifiedBy>
  <cp:revision>10</cp:revision>
  <dcterms:created xsi:type="dcterms:W3CDTF">2026-03-31T18:21:17Z</dcterms:created>
  <dcterms:modified xsi:type="dcterms:W3CDTF">2026-04-01T12:23:32Z</dcterms:modified>
</cp:coreProperties>
</file>